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6"/>
  </p:notesMasterIdLst>
  <p:sldIdLst>
    <p:sldId id="258" r:id="rId2"/>
    <p:sldId id="259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970D-97F8-454A-B7FB-738FACB8B171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1323-4D28-7347-91E7-A473DA9E28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3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/391O_gQqJio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1323-4D28-7347-91E7-A473DA9E285F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24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27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13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91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02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0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39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44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016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81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2B0E-8742-8647-AA53-11548300A34F}" type="datetimeFigureOut">
              <a:rPr lang="is-IS" smtClean="0"/>
              <a:t>9.11.2020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19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91O_gQqJ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jordis@sinfonia.is?subject=&#211;skalag%20til%20Sinf&#243;n&#237;unn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1CDF6D3-AB49-4649-8622-530F36D08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29836" y="579180"/>
            <a:ext cx="10732328" cy="5493930"/>
          </a:xfrm>
          <a:prstGeom prst="rect">
            <a:avLst/>
          </a:prstGeom>
          <a:effectLst>
            <a:outerShdw blurRad="50800" dist="2667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2BA40-304B-E643-BC91-8C3D77D55085}"/>
              </a:ext>
            </a:extLst>
          </p:cNvPr>
          <p:cNvSpPr txBox="1"/>
          <p:nvPr/>
        </p:nvSpPr>
        <p:spPr>
          <a:xfrm>
            <a:off x="1234460" y="2556704"/>
            <a:ext cx="590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latin typeface="Calibre Bold" panose="020B0503030202060203" pitchFamily="34" charset="77"/>
              </a:rPr>
              <a:t>Póstkort frá Sinfóníunni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5DA38-8C8A-1B4E-8380-50874CA9A1F0}"/>
              </a:ext>
            </a:extLst>
          </p:cNvPr>
          <p:cNvSpPr txBox="1"/>
          <p:nvPr/>
        </p:nvSpPr>
        <p:spPr>
          <a:xfrm>
            <a:off x="1234460" y="3105833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latin typeface="Calibre Medium" panose="020B0503030202060203" pitchFamily="34" charset="77"/>
              </a:rPr>
              <a:t>Für Elise eftir Beethoven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0BAB788-0893-1F4E-BA50-E25FE89E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737607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, letter&#10;&#10;Description automatically generated">
            <a:extLst>
              <a:ext uri="{FF2B5EF4-FFF2-40B4-BE49-F238E27FC236}">
                <a16:creationId xmlns:a16="http://schemas.microsoft.com/office/drawing/2014/main" id="{EDAB10AE-0ECD-1F43-84E5-3C51F616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254033"/>
            <a:ext cx="9450070" cy="6349934"/>
          </a:xfrm>
          <a:prstGeom prst="rect">
            <a:avLst/>
          </a:prstGeom>
          <a:effectLst>
            <a:outerShdw blurRad="50800" dist="279400" dir="3420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F1B8AFA-B90A-244B-B5B6-6DAC999BC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" y="479409"/>
            <a:ext cx="10485120" cy="58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7599-D539-BC4F-A5DE-F8C1942C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Átt þú uppáhalds hljóðfæri?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4FB1-AC6D-CD47-906B-EA85E3FC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Í Sinfóníuhljómsveit Íslands eru ótrúlega mörg spennandi hljóðfæri. Ef ykkur langar til að kynnast einhverju þeirra betur sendið okkur línu á netfangið </a:t>
            </a:r>
            <a:r>
              <a:rPr lang="is-IS" sz="3600" dirty="0">
                <a:solidFill>
                  <a:schemeClr val="accent4"/>
                </a:solidFill>
                <a:latin typeface="Calibre Regular" panose="020B050303020206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hjordis@sinfonia.is</a:t>
            </a:r>
            <a:r>
              <a:rPr lang="is-IS" sz="3600" dirty="0">
                <a:latin typeface="Calibre Regular" panose="020B0503030202060203" pitchFamily="34" charset="77"/>
              </a:rPr>
              <a:t>.</a:t>
            </a:r>
          </a:p>
          <a:p>
            <a:pPr marL="0" indent="0">
              <a:buNone/>
            </a:pPr>
            <a:endParaRPr lang="is-IS" sz="3600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Með kærum tónlistarkveðum til ykkar allra,</a:t>
            </a: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Sinfóníuhljómsveit Íslands</a:t>
            </a:r>
          </a:p>
        </p:txBody>
      </p:sp>
    </p:spTree>
    <p:extLst>
      <p:ext uri="{BB962C8B-B14F-4D97-AF65-F5344CB8AC3E}">
        <p14:creationId xmlns:p14="http://schemas.microsoft.com/office/powerpoint/2010/main" val="16499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60</Words>
  <Application>Microsoft Macintosh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Calibre Bold</vt:lpstr>
      <vt:lpstr>Calibre Medium</vt:lpstr>
      <vt:lpstr>Calibre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Átt þú uppáhalds hljóðfæri?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Jökull Torfason</dc:creator>
  <cp:lastModifiedBy>Jökull Torfason</cp:lastModifiedBy>
  <cp:revision>20</cp:revision>
  <dcterms:created xsi:type="dcterms:W3CDTF">2020-11-03T10:08:39Z</dcterms:created>
  <dcterms:modified xsi:type="dcterms:W3CDTF">2020-11-09T16:28:53Z</dcterms:modified>
</cp:coreProperties>
</file>